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2" r:id="rId6"/>
    <p:sldId id="261" r:id="rId7"/>
    <p:sldId id="263" r:id="rId8"/>
    <p:sldId id="264" r:id="rId9"/>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ilskyggna">
    <p:spTree>
      <p:nvGrpSpPr>
        <p:cNvPr id="1" name=""/>
        <p:cNvGrpSpPr/>
        <p:nvPr/>
      </p:nvGrpSpPr>
      <p:grpSpPr>
        <a:xfrm>
          <a:off x="0" y="0"/>
          <a:ext cx="0" cy="0"/>
          <a:chOff x="0" y="0"/>
          <a:chExt cx="0" cy="0"/>
        </a:xfrm>
      </p:grpSpPr>
      <p:sp>
        <p:nvSpPr>
          <p:cNvPr id="23" name="Rétthyrningur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étthyrningur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étthyrningur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étthyrningur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étthyrningur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Ávalur rétthyrningur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Ávalur rétthyrningur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étthyrningur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étthyrningur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étthyrningur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étthyrningur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il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is-IS" smtClean="0"/>
              <a:t>Smelltu til að breyta stíl aðaltitils</a:t>
            </a:r>
            <a:endParaRPr kumimoji="0" lang="en-US"/>
          </a:p>
        </p:txBody>
      </p:sp>
      <p:sp>
        <p:nvSpPr>
          <p:cNvPr id="9" name="Undirtitil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s-IS" smtClean="0"/>
              <a:t>Smelltu til að breyta stíl aðalundirtitla</a:t>
            </a:r>
            <a:endParaRPr kumimoji="0" lang="en-US"/>
          </a:p>
        </p:txBody>
      </p:sp>
      <p:sp>
        <p:nvSpPr>
          <p:cNvPr id="28" name="Dagsetningarstaðgengill 27"/>
          <p:cNvSpPr>
            <a:spLocks noGrp="1"/>
          </p:cNvSpPr>
          <p:nvPr>
            <p:ph type="dt" sz="half" idx="10"/>
          </p:nvPr>
        </p:nvSpPr>
        <p:spPr>
          <a:xfrm>
            <a:off x="6705600" y="4206240"/>
            <a:ext cx="960120" cy="457200"/>
          </a:xfrm>
        </p:spPr>
        <p:txBody>
          <a:bodyPr/>
          <a:lstStyle/>
          <a:p>
            <a:fld id="{BF9FE5DD-6CD2-4E42-80EE-DDB1B4EFF278}" type="datetimeFigureOut">
              <a:rPr lang="is-IS" smtClean="0"/>
              <a:t>24.1.2014</a:t>
            </a:fld>
            <a:endParaRPr lang="is-IS"/>
          </a:p>
        </p:txBody>
      </p:sp>
      <p:sp>
        <p:nvSpPr>
          <p:cNvPr id="17" name="Síðufótarstaðgengill 16"/>
          <p:cNvSpPr>
            <a:spLocks noGrp="1"/>
          </p:cNvSpPr>
          <p:nvPr>
            <p:ph type="ftr" sz="quarter" idx="11"/>
          </p:nvPr>
        </p:nvSpPr>
        <p:spPr>
          <a:xfrm>
            <a:off x="5410200" y="4205288"/>
            <a:ext cx="1295400" cy="457200"/>
          </a:xfrm>
        </p:spPr>
        <p:txBody>
          <a:bodyPr/>
          <a:lstStyle/>
          <a:p>
            <a:endParaRPr lang="is-IS"/>
          </a:p>
        </p:txBody>
      </p:sp>
      <p:sp>
        <p:nvSpPr>
          <p:cNvPr id="29" name="Skyggnunúmersstaðgengill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42F148-063D-45FB-82F5-02F2E60E233A}" type="slidenum">
              <a:rPr lang="is-IS" smtClean="0"/>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kumimoji="0" lang="is-IS" smtClean="0"/>
              <a:t>Smelltu til að breyta stíl aðaltitils</a:t>
            </a:r>
            <a:endParaRPr kumimoji="0" lang="en-US"/>
          </a:p>
        </p:txBody>
      </p:sp>
      <p:sp>
        <p:nvSpPr>
          <p:cNvPr id="3" name="Staðgengill lárétts texta 2"/>
          <p:cNvSpPr>
            <a:spLocks noGrp="1"/>
          </p:cNvSpPr>
          <p:nvPr>
            <p:ph type="body" orient="vert" idx="1"/>
          </p:nvPr>
        </p:nvSpPr>
        <p:spPr/>
        <p:txBody>
          <a:bodyPr vert="eaVert"/>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Dagsetningarstaðgengill 3"/>
          <p:cNvSpPr>
            <a:spLocks noGrp="1"/>
          </p:cNvSpPr>
          <p:nvPr>
            <p:ph type="dt" sz="half" idx="10"/>
          </p:nvPr>
        </p:nvSpPr>
        <p:spPr/>
        <p:txBody>
          <a:bodyPr/>
          <a:lstStyle/>
          <a:p>
            <a:fld id="{BF9FE5DD-6CD2-4E42-80EE-DDB1B4EFF278}" type="datetimeFigureOut">
              <a:rPr lang="is-IS" smtClean="0"/>
              <a:t>24.1.2014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p:cNvSpPr>
            <a:spLocks noGrp="1"/>
          </p:cNvSpPr>
          <p:nvPr>
            <p:ph type="title" orient="vert"/>
          </p:nvPr>
        </p:nvSpPr>
        <p:spPr>
          <a:xfrm>
            <a:off x="6781800" y="1143000"/>
            <a:ext cx="1905000" cy="5486400"/>
          </a:xfrm>
        </p:spPr>
        <p:txBody>
          <a:bodyPr vert="eaVert"/>
          <a:lstStyle/>
          <a:p>
            <a:r>
              <a:rPr kumimoji="0" lang="is-IS" smtClean="0"/>
              <a:t>Smelltu til að breyta stíl aðaltitils</a:t>
            </a:r>
            <a:endParaRPr kumimoji="0" lang="en-US"/>
          </a:p>
        </p:txBody>
      </p:sp>
      <p:sp>
        <p:nvSpPr>
          <p:cNvPr id="3" name="Staðgengill lárétts texta 2"/>
          <p:cNvSpPr>
            <a:spLocks noGrp="1"/>
          </p:cNvSpPr>
          <p:nvPr>
            <p:ph type="body" orient="vert" idx="1"/>
          </p:nvPr>
        </p:nvSpPr>
        <p:spPr>
          <a:xfrm>
            <a:off x="457200" y="1143000"/>
            <a:ext cx="6248400" cy="5486400"/>
          </a:xfrm>
        </p:spPr>
        <p:txBody>
          <a:bodyPr vert="eaVert"/>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Dagsetningarstaðgengill 3"/>
          <p:cNvSpPr>
            <a:spLocks noGrp="1"/>
          </p:cNvSpPr>
          <p:nvPr>
            <p:ph type="dt" sz="half" idx="10"/>
          </p:nvPr>
        </p:nvSpPr>
        <p:spPr/>
        <p:txBody>
          <a:bodyPr/>
          <a:lstStyle/>
          <a:p>
            <a:fld id="{BF9FE5DD-6CD2-4E42-80EE-DDB1B4EFF278}" type="datetimeFigureOut">
              <a:rPr lang="is-IS" smtClean="0"/>
              <a:t>24.1.2014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kumimoji="0" lang="is-IS" smtClean="0"/>
              <a:t>Smelltu til að breyta stíl aðaltitils</a:t>
            </a:r>
            <a:endParaRPr kumimoji="0" lang="en-US"/>
          </a:p>
        </p:txBody>
      </p:sp>
      <p:sp>
        <p:nvSpPr>
          <p:cNvPr id="3" name="Staðgengill efnis 2"/>
          <p:cNvSpPr>
            <a:spLocks noGrp="1"/>
          </p:cNvSpPr>
          <p:nvPr>
            <p:ph idx="1"/>
          </p:nvPr>
        </p:nvSpPr>
        <p:spPr/>
        <p:txBody>
          <a:body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Dagsetningarstaðgengill 3"/>
          <p:cNvSpPr>
            <a:spLocks noGrp="1"/>
          </p:cNvSpPr>
          <p:nvPr>
            <p:ph type="dt" sz="half" idx="10"/>
          </p:nvPr>
        </p:nvSpPr>
        <p:spPr/>
        <p:txBody>
          <a:bodyPr/>
          <a:lstStyle/>
          <a:p>
            <a:fld id="{BF9FE5DD-6CD2-4E42-80EE-DDB1B4EFF278}" type="datetimeFigureOut">
              <a:rPr lang="is-IS" smtClean="0"/>
              <a:t>24.1.2014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il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is-IS" smtClean="0"/>
              <a:t>Smelltu til að breyta stíl aðaltitils</a:t>
            </a:r>
            <a:endParaRPr kumimoji="0" lang="en-US"/>
          </a:p>
        </p:txBody>
      </p:sp>
      <p:sp>
        <p:nvSpPr>
          <p:cNvPr id="3" name="Textastaðgengill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s-IS" smtClean="0"/>
              <a:t>Smelltu til að breyta stílum aðaltexta</a:t>
            </a:r>
          </a:p>
        </p:txBody>
      </p:sp>
      <p:sp>
        <p:nvSpPr>
          <p:cNvPr id="4" name="Dagsetningarstaðgengill 3"/>
          <p:cNvSpPr>
            <a:spLocks noGrp="1"/>
          </p:cNvSpPr>
          <p:nvPr>
            <p:ph type="dt" sz="half" idx="10"/>
          </p:nvPr>
        </p:nvSpPr>
        <p:spPr/>
        <p:txBody>
          <a:bodyPr/>
          <a:lstStyle/>
          <a:p>
            <a:fld id="{BF9FE5DD-6CD2-4E42-80EE-DDB1B4EFF278}" type="datetimeFigureOut">
              <a:rPr lang="is-IS" smtClean="0"/>
              <a:t>24.1.2014</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kumimoji="0" lang="is-IS" smtClean="0"/>
              <a:t>Smelltu til að breyta stíl aðaltitils</a:t>
            </a:r>
            <a:endParaRPr kumimoji="0" lang="en-US"/>
          </a:p>
        </p:txBody>
      </p:sp>
      <p:sp>
        <p:nvSpPr>
          <p:cNvPr id="3" name="Staðgengill efnis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4" name="Staðgengill efnis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5" name="Dagsetningarstaðgengill 4"/>
          <p:cNvSpPr>
            <a:spLocks noGrp="1"/>
          </p:cNvSpPr>
          <p:nvPr>
            <p:ph type="dt" sz="half" idx="10"/>
          </p:nvPr>
        </p:nvSpPr>
        <p:spPr/>
        <p:txBody>
          <a:bodyPr/>
          <a:lstStyle/>
          <a:p>
            <a:fld id="{BF9FE5DD-6CD2-4E42-80EE-DDB1B4EFF278}" type="datetimeFigureOut">
              <a:rPr lang="is-IS" smtClean="0"/>
              <a:t>24.1.2014</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ill 1"/>
          <p:cNvSpPr>
            <a:spLocks noGrp="1"/>
          </p:cNvSpPr>
          <p:nvPr>
            <p:ph type="title"/>
          </p:nvPr>
        </p:nvSpPr>
        <p:spPr>
          <a:xfrm>
            <a:off x="381000" y="1143000"/>
            <a:ext cx="8382000" cy="1069848"/>
          </a:xfrm>
        </p:spPr>
        <p:txBody>
          <a:bodyPr anchor="ctr"/>
          <a:lstStyle>
            <a:lvl1pPr>
              <a:defRPr sz="4000" b="0" i="0" cap="none" baseline="0"/>
            </a:lvl1pPr>
          </a:lstStyle>
          <a:p>
            <a:r>
              <a:rPr kumimoji="0" lang="is-IS" smtClean="0"/>
              <a:t>Smelltu til að breyta stíl aðaltitils</a:t>
            </a:r>
            <a:endParaRPr kumimoji="0" lang="en-US"/>
          </a:p>
        </p:txBody>
      </p:sp>
      <p:sp>
        <p:nvSpPr>
          <p:cNvPr id="3" name="Textastaðgengill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s-IS" smtClean="0"/>
              <a:t>Smelltu til að breyta stílum aðaltexta</a:t>
            </a:r>
          </a:p>
        </p:txBody>
      </p:sp>
      <p:sp>
        <p:nvSpPr>
          <p:cNvPr id="4" name="Textastaðgengill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s-IS" smtClean="0"/>
              <a:t>Smelltu til að breyta stílum aðaltexta</a:t>
            </a:r>
          </a:p>
        </p:txBody>
      </p:sp>
      <p:sp>
        <p:nvSpPr>
          <p:cNvPr id="5" name="Staðgengill efnis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6" name="Staðgengill efnis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26" name="Dagsetningarstaðgengill 25"/>
          <p:cNvSpPr>
            <a:spLocks noGrp="1"/>
          </p:cNvSpPr>
          <p:nvPr>
            <p:ph type="dt" sz="half" idx="10"/>
          </p:nvPr>
        </p:nvSpPr>
        <p:spPr/>
        <p:txBody>
          <a:bodyPr rtlCol="0"/>
          <a:lstStyle/>
          <a:p>
            <a:fld id="{BF9FE5DD-6CD2-4E42-80EE-DDB1B4EFF278}" type="datetimeFigureOut">
              <a:rPr lang="is-IS" smtClean="0"/>
              <a:t>24.1.2014</a:t>
            </a:fld>
            <a:endParaRPr lang="is-IS"/>
          </a:p>
        </p:txBody>
      </p:sp>
      <p:sp>
        <p:nvSpPr>
          <p:cNvPr id="27" name="Skyggnunúmersstaðgengill 26"/>
          <p:cNvSpPr>
            <a:spLocks noGrp="1"/>
          </p:cNvSpPr>
          <p:nvPr>
            <p:ph type="sldNum" sz="quarter" idx="11"/>
          </p:nvPr>
        </p:nvSpPr>
        <p:spPr/>
        <p:txBody>
          <a:bodyPr rtlCol="0"/>
          <a:lstStyle/>
          <a:p>
            <a:fld id="{6042F148-063D-45FB-82F5-02F2E60E233A}" type="slidenum">
              <a:rPr lang="is-IS" smtClean="0"/>
              <a:t>‹#›</a:t>
            </a:fld>
            <a:endParaRPr lang="is-IS"/>
          </a:p>
        </p:txBody>
      </p:sp>
      <p:sp>
        <p:nvSpPr>
          <p:cNvPr id="28" name="Síðufótarstaðgengill 27"/>
          <p:cNvSpPr>
            <a:spLocks noGrp="1"/>
          </p:cNvSpPr>
          <p:nvPr>
            <p:ph type="ftr" sz="quarter" idx="12"/>
          </p:nvPr>
        </p:nvSpPr>
        <p:spPr/>
        <p:txBody>
          <a:bodyPr rtlCol="0"/>
          <a:lstStyle/>
          <a:p>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is-IS" smtClean="0"/>
              <a:t>Smelltu til að breyta stíl aðaltitils</a:t>
            </a:r>
            <a:endParaRPr kumimoji="0" lang="en-US"/>
          </a:p>
        </p:txBody>
      </p:sp>
      <p:sp>
        <p:nvSpPr>
          <p:cNvPr id="3" name="Dagsetningarstaðgengill 2"/>
          <p:cNvSpPr>
            <a:spLocks noGrp="1"/>
          </p:cNvSpPr>
          <p:nvPr>
            <p:ph type="dt" sz="half" idx="10"/>
          </p:nvPr>
        </p:nvSpPr>
        <p:spPr>
          <a:xfrm>
            <a:off x="6583680" y="612648"/>
            <a:ext cx="957264" cy="457200"/>
          </a:xfrm>
        </p:spPr>
        <p:txBody>
          <a:bodyPr/>
          <a:lstStyle/>
          <a:p>
            <a:fld id="{BF9FE5DD-6CD2-4E42-80EE-DDB1B4EFF278}" type="datetimeFigureOut">
              <a:rPr lang="is-IS" smtClean="0"/>
              <a:t>24.1.2014</a:t>
            </a:fld>
            <a:endParaRPr lang="is-IS"/>
          </a:p>
        </p:txBody>
      </p:sp>
      <p:sp>
        <p:nvSpPr>
          <p:cNvPr id="4" name="Síðufótarstaðgengill 3"/>
          <p:cNvSpPr>
            <a:spLocks noGrp="1"/>
          </p:cNvSpPr>
          <p:nvPr>
            <p:ph type="ftr" sz="quarter" idx="11"/>
          </p:nvPr>
        </p:nvSpPr>
        <p:spPr>
          <a:xfrm>
            <a:off x="5257800" y="612648"/>
            <a:ext cx="1325880" cy="457200"/>
          </a:xfrm>
        </p:spPr>
        <p:txBody>
          <a:bodyPr/>
          <a:lstStyle/>
          <a:p>
            <a:endParaRPr lang="is-IS"/>
          </a:p>
        </p:txBody>
      </p:sp>
      <p:sp>
        <p:nvSpPr>
          <p:cNvPr id="5" name="Skyggnunúmersstaðgengill 4"/>
          <p:cNvSpPr>
            <a:spLocks noGrp="1"/>
          </p:cNvSpPr>
          <p:nvPr>
            <p:ph type="sldNum" sz="quarter" idx="12"/>
          </p:nvPr>
        </p:nvSpPr>
        <p:spPr>
          <a:xfrm>
            <a:off x="8174736" y="2272"/>
            <a:ext cx="762000" cy="365760"/>
          </a:xfrm>
        </p:spPr>
        <p:txBody>
          <a:bodyPr/>
          <a:lstStyle/>
          <a:p>
            <a:fld id="{6042F148-063D-45FB-82F5-02F2E60E233A}" type="slidenum">
              <a:rPr lang="is-IS" smtClean="0"/>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gsetningarstaðgengill 1"/>
          <p:cNvSpPr>
            <a:spLocks noGrp="1"/>
          </p:cNvSpPr>
          <p:nvPr>
            <p:ph type="dt" sz="half" idx="10"/>
          </p:nvPr>
        </p:nvSpPr>
        <p:spPr/>
        <p:txBody>
          <a:bodyPr/>
          <a:lstStyle/>
          <a:p>
            <a:fld id="{BF9FE5DD-6CD2-4E42-80EE-DDB1B4EFF278}" type="datetimeFigureOut">
              <a:rPr lang="is-IS" smtClean="0"/>
              <a:t>24.1.2014</a:t>
            </a:fld>
            <a:endParaRPr lang="is-IS"/>
          </a:p>
        </p:txBody>
      </p:sp>
      <p:sp>
        <p:nvSpPr>
          <p:cNvPr id="3" name="Síðufótarstaðgengill 2"/>
          <p:cNvSpPr>
            <a:spLocks noGrp="1"/>
          </p:cNvSpPr>
          <p:nvPr>
            <p:ph type="ftr" sz="quarter" idx="11"/>
          </p:nvPr>
        </p:nvSpPr>
        <p:spPr/>
        <p:txBody>
          <a:bodyPr/>
          <a:lstStyle/>
          <a:p>
            <a:endParaRPr lang="is-IS"/>
          </a:p>
        </p:txBody>
      </p:sp>
      <p:sp>
        <p:nvSpPr>
          <p:cNvPr id="4" name="Skyggnunúmersstaðgengill 3"/>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5353496" y="1101970"/>
            <a:ext cx="3383280" cy="877824"/>
          </a:xfrm>
        </p:spPr>
        <p:txBody>
          <a:bodyPr anchor="b"/>
          <a:lstStyle>
            <a:lvl1pPr algn="l">
              <a:buNone/>
              <a:defRPr sz="1800" b="1"/>
            </a:lvl1pPr>
          </a:lstStyle>
          <a:p>
            <a:r>
              <a:rPr kumimoji="0" lang="is-IS" smtClean="0"/>
              <a:t>Smelltu til að breyta stíl aðaltitils</a:t>
            </a:r>
            <a:endParaRPr kumimoji="0" lang="en-US"/>
          </a:p>
        </p:txBody>
      </p:sp>
      <p:sp>
        <p:nvSpPr>
          <p:cNvPr id="3" name="Textastaðgengill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s-IS" smtClean="0"/>
              <a:t>Smelltu til að breyta stílum aðaltexta</a:t>
            </a:r>
          </a:p>
        </p:txBody>
      </p:sp>
      <p:sp>
        <p:nvSpPr>
          <p:cNvPr id="4" name="Staðgengill efnis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is-IS" smtClean="0"/>
              <a:t>Smelltu til að breyta stílum aðaltexta</a:t>
            </a:r>
          </a:p>
          <a:p>
            <a:pPr lvl="1" eaLnBrk="1" latinLnBrk="0" hangingPunct="1"/>
            <a:r>
              <a:rPr lang="is-IS" smtClean="0"/>
              <a:t>Annað stig</a:t>
            </a:r>
          </a:p>
          <a:p>
            <a:pPr lvl="2" eaLnBrk="1" latinLnBrk="0" hangingPunct="1"/>
            <a:r>
              <a:rPr lang="is-IS" smtClean="0"/>
              <a:t>Þriðja stig</a:t>
            </a:r>
          </a:p>
          <a:p>
            <a:pPr lvl="3" eaLnBrk="1" latinLnBrk="0" hangingPunct="1"/>
            <a:r>
              <a:rPr lang="is-IS" smtClean="0"/>
              <a:t>Fjórða stig</a:t>
            </a:r>
          </a:p>
          <a:p>
            <a:pPr lvl="4" eaLnBrk="1" latinLnBrk="0" hangingPunct="1"/>
            <a:r>
              <a:rPr lang="is-IS" smtClean="0"/>
              <a:t>Fimmta stig</a:t>
            </a:r>
            <a:endParaRPr kumimoji="0" lang="en-US"/>
          </a:p>
        </p:txBody>
      </p:sp>
      <p:sp>
        <p:nvSpPr>
          <p:cNvPr id="5" name="Dagsetningarstaðgengill 4"/>
          <p:cNvSpPr>
            <a:spLocks noGrp="1"/>
          </p:cNvSpPr>
          <p:nvPr>
            <p:ph type="dt" sz="half" idx="10"/>
          </p:nvPr>
        </p:nvSpPr>
        <p:spPr/>
        <p:txBody>
          <a:bodyPr/>
          <a:lstStyle/>
          <a:p>
            <a:fld id="{BF9FE5DD-6CD2-4E42-80EE-DDB1B4EFF278}" type="datetimeFigureOut">
              <a:rPr lang="is-IS" smtClean="0"/>
              <a:t>24.1.2014</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is-IS" smtClean="0"/>
              <a:t>Smelltu til að breyta stíl aðaltitils</a:t>
            </a:r>
            <a:endParaRPr kumimoji="0" lang="en-US"/>
          </a:p>
        </p:txBody>
      </p:sp>
      <p:sp>
        <p:nvSpPr>
          <p:cNvPr id="3" name="Myndastaðgengill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is-IS" smtClean="0"/>
              <a:t>Smelltu á tákn til að bæta við mynd</a:t>
            </a:r>
            <a:endParaRPr kumimoji="0" lang="en-US" dirty="0"/>
          </a:p>
        </p:txBody>
      </p:sp>
      <p:sp>
        <p:nvSpPr>
          <p:cNvPr id="4" name="Textastaðgengill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s-IS" smtClean="0"/>
              <a:t>Smelltu til að breyta stílum aðaltexta</a:t>
            </a:r>
          </a:p>
        </p:txBody>
      </p:sp>
      <p:sp>
        <p:nvSpPr>
          <p:cNvPr id="5" name="Dagsetningarstaðgengill 4"/>
          <p:cNvSpPr>
            <a:spLocks noGrp="1"/>
          </p:cNvSpPr>
          <p:nvPr>
            <p:ph type="dt" sz="half" idx="10"/>
          </p:nvPr>
        </p:nvSpPr>
        <p:spPr/>
        <p:txBody>
          <a:bodyPr/>
          <a:lstStyle/>
          <a:p>
            <a:fld id="{BF9FE5DD-6CD2-4E42-80EE-DDB1B4EFF278}" type="datetimeFigureOut">
              <a:rPr lang="is-IS" smtClean="0"/>
              <a:t>24.1.2014</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6042F148-063D-45FB-82F5-02F2E60E233A}" type="slidenum">
              <a:rPr lang="is-IS" smtClean="0"/>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étthyrningur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étthyrningur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étthyrningur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étthyrningur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étthyrningur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Ávalur rétthyrningur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Ávalur rétthyrningur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étthyrningur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étthyrningur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étthyrningur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étthyrningur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étthyrningur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étthyrningur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ilsstaðgengill 21"/>
          <p:cNvSpPr>
            <a:spLocks noGrp="1"/>
          </p:cNvSpPr>
          <p:nvPr>
            <p:ph type="title"/>
          </p:nvPr>
        </p:nvSpPr>
        <p:spPr>
          <a:xfrm>
            <a:off x="457200" y="1143000"/>
            <a:ext cx="8229600" cy="1066800"/>
          </a:xfrm>
          <a:prstGeom prst="rect">
            <a:avLst/>
          </a:prstGeom>
        </p:spPr>
        <p:txBody>
          <a:bodyPr vert="horz" anchor="ctr">
            <a:normAutofit/>
          </a:bodyPr>
          <a:lstStyle/>
          <a:p>
            <a:r>
              <a:rPr kumimoji="0" lang="is-IS" smtClean="0"/>
              <a:t>Smelltu til að breyta stíl aðaltitils</a:t>
            </a:r>
            <a:endParaRPr kumimoji="0" lang="en-US"/>
          </a:p>
        </p:txBody>
      </p:sp>
      <p:sp>
        <p:nvSpPr>
          <p:cNvPr id="13" name="Textastaðgengill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is-IS" smtClean="0"/>
              <a:t>Smelltu til að breyta stílum aðaltexta</a:t>
            </a:r>
          </a:p>
          <a:p>
            <a:pPr lvl="1" eaLnBrk="1" latinLnBrk="0" hangingPunct="1"/>
            <a:r>
              <a:rPr kumimoji="0" lang="is-IS" smtClean="0"/>
              <a:t>Annað stig</a:t>
            </a:r>
          </a:p>
          <a:p>
            <a:pPr lvl="2" eaLnBrk="1" latinLnBrk="0" hangingPunct="1"/>
            <a:r>
              <a:rPr kumimoji="0" lang="is-IS" smtClean="0"/>
              <a:t>Þriðja stig</a:t>
            </a:r>
          </a:p>
          <a:p>
            <a:pPr lvl="3" eaLnBrk="1" latinLnBrk="0" hangingPunct="1"/>
            <a:r>
              <a:rPr kumimoji="0" lang="is-IS" smtClean="0"/>
              <a:t>Fjórða stig</a:t>
            </a:r>
          </a:p>
          <a:p>
            <a:pPr lvl="4" eaLnBrk="1" latinLnBrk="0" hangingPunct="1"/>
            <a:r>
              <a:rPr kumimoji="0" lang="is-IS" smtClean="0"/>
              <a:t>Fimmta stig</a:t>
            </a:r>
            <a:endParaRPr kumimoji="0" lang="en-US"/>
          </a:p>
        </p:txBody>
      </p:sp>
      <p:sp>
        <p:nvSpPr>
          <p:cNvPr id="14" name="Dagsetningarstaðgengill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9FE5DD-6CD2-4E42-80EE-DDB1B4EFF278}" type="datetimeFigureOut">
              <a:rPr lang="is-IS" smtClean="0"/>
              <a:t>24.1.2014</a:t>
            </a:fld>
            <a:endParaRPr lang="is-IS"/>
          </a:p>
        </p:txBody>
      </p:sp>
      <p:sp>
        <p:nvSpPr>
          <p:cNvPr id="3" name="Síðufótarstaðgengill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s-IS"/>
          </a:p>
        </p:txBody>
      </p:sp>
      <p:sp>
        <p:nvSpPr>
          <p:cNvPr id="23" name="Skyggnunúmersstaðgengill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42F148-063D-45FB-82F5-02F2E60E233A}" type="slidenum">
              <a:rPr lang="is-IS" smtClean="0"/>
              <a:t>‹#›</a:t>
            </a:fld>
            <a:endParaRPr lang="is-I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ctrTitle"/>
          </p:nvPr>
        </p:nvSpPr>
        <p:spPr>
          <a:xfrm>
            <a:off x="2771800" y="2348880"/>
            <a:ext cx="3806800" cy="648320"/>
          </a:xfrm>
        </p:spPr>
        <p:txBody>
          <a:bodyPr>
            <a:normAutofit fontScale="90000"/>
          </a:bodyPr>
          <a:lstStyle/>
          <a:p>
            <a:r>
              <a:rPr lang="is-IS" dirty="0" err="1" smtClean="0"/>
              <a:t>The</a:t>
            </a:r>
            <a:r>
              <a:rPr lang="is-IS" dirty="0" smtClean="0"/>
              <a:t> </a:t>
            </a:r>
            <a:r>
              <a:rPr lang="is-IS" dirty="0" err="1" smtClean="0"/>
              <a:t>seals</a:t>
            </a:r>
            <a:r>
              <a:rPr lang="is-IS" dirty="0" smtClean="0"/>
              <a:t> hamurinn</a:t>
            </a:r>
            <a:endParaRPr lang="is-IS" dirty="0"/>
          </a:p>
        </p:txBody>
      </p:sp>
      <p:sp>
        <p:nvSpPr>
          <p:cNvPr id="3" name="Undirtitill 2"/>
          <p:cNvSpPr>
            <a:spLocks noGrp="1"/>
          </p:cNvSpPr>
          <p:nvPr>
            <p:ph type="subTitle" idx="1"/>
          </p:nvPr>
        </p:nvSpPr>
        <p:spPr/>
        <p:txBody>
          <a:bodyPr/>
          <a:lstStyle/>
          <a:p>
            <a:r>
              <a:rPr lang="is-IS" dirty="0" err="1" smtClean="0"/>
              <a:t>English</a:t>
            </a:r>
            <a:r>
              <a:rPr lang="is-IS" dirty="0" smtClean="0"/>
              <a:t> </a:t>
            </a:r>
            <a:r>
              <a:rPr lang="is-IS" dirty="0" err="1" smtClean="0"/>
              <a:t>version</a:t>
            </a:r>
            <a:r>
              <a:rPr lang="is-IS" dirty="0" smtClean="0"/>
              <a:t> of Selshamurinn</a:t>
            </a:r>
          </a:p>
          <a:p>
            <a:r>
              <a:rPr lang="is-IS" dirty="0" smtClean="0"/>
              <a:t>1. and 2. </a:t>
            </a:r>
            <a:r>
              <a:rPr lang="is-IS" dirty="0" err="1" smtClean="0"/>
              <a:t>classes</a:t>
            </a:r>
            <a:r>
              <a:rPr lang="is-IS" dirty="0" smtClean="0"/>
              <a:t> in Sjálandsskóli</a:t>
            </a:r>
            <a:endParaRPr lang="is-IS" dirty="0"/>
          </a:p>
        </p:txBody>
      </p:sp>
    </p:spTree>
    <p:extLst>
      <p:ext uri="{BB962C8B-B14F-4D97-AF65-F5344CB8AC3E}">
        <p14:creationId xmlns:p14="http://schemas.microsoft.com/office/powerpoint/2010/main" val="384921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taðgengill efnis 6"/>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899592" y="2276872"/>
            <a:ext cx="3251200" cy="2438400"/>
          </a:xfrm>
        </p:spPr>
      </p:pic>
      <p:sp>
        <p:nvSpPr>
          <p:cNvPr id="6" name="Staðgengill efnis 5"/>
          <p:cNvSpPr>
            <a:spLocks noGrp="1"/>
          </p:cNvSpPr>
          <p:nvPr>
            <p:ph sz="half" idx="4294967295"/>
          </p:nvPr>
        </p:nvSpPr>
        <p:spPr>
          <a:xfrm>
            <a:off x="4499992" y="1484784"/>
            <a:ext cx="4248472" cy="4536504"/>
          </a:xfrm>
        </p:spPr>
        <p:txBody>
          <a:bodyPr>
            <a:normAutofit lnSpcReduction="10000"/>
          </a:bodyPr>
          <a:lstStyle/>
          <a:p>
            <a:r>
              <a:rPr lang="en-GB" dirty="0"/>
              <a:t>There once was a man who was walking past the sea cliffs in the morning. He came to a cave entrance. He heard noises of merriment in the cave. He went into the cave and saw many sealskins lying on the floor. </a:t>
            </a:r>
            <a:endParaRPr lang="is-IS" dirty="0"/>
          </a:p>
        </p:txBody>
      </p:sp>
    </p:spTree>
    <p:extLst>
      <p:ext uri="{BB962C8B-B14F-4D97-AF65-F5344CB8AC3E}">
        <p14:creationId xmlns:p14="http://schemas.microsoft.com/office/powerpoint/2010/main" val="2411157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taðgengill efnis 4"/>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tretch>
            <a:fillRect/>
          </a:stretch>
        </p:blipFill>
        <p:spPr>
          <a:xfrm>
            <a:off x="395786" y="2276872"/>
            <a:ext cx="3744166" cy="2809338"/>
          </a:xfrm>
        </p:spPr>
      </p:pic>
      <p:sp>
        <p:nvSpPr>
          <p:cNvPr id="4" name="Staðgengill efnis 3"/>
          <p:cNvSpPr>
            <a:spLocks noGrp="1"/>
          </p:cNvSpPr>
          <p:nvPr>
            <p:ph sz="half" idx="4294967295"/>
          </p:nvPr>
        </p:nvSpPr>
        <p:spPr>
          <a:xfrm>
            <a:off x="4499992" y="1412776"/>
            <a:ext cx="3960440" cy="4968552"/>
          </a:xfrm>
        </p:spPr>
        <p:txBody>
          <a:bodyPr/>
          <a:lstStyle/>
          <a:p>
            <a:r>
              <a:rPr lang="en-GB" dirty="0"/>
              <a:t>He took one of the sealskins, carried it home and locked it in a trunk.</a:t>
            </a:r>
            <a:endParaRPr lang="is-IS" dirty="0"/>
          </a:p>
          <a:p>
            <a:endParaRPr lang="is-IS" dirty="0"/>
          </a:p>
          <a:p>
            <a:endParaRPr lang="is-IS" dirty="0"/>
          </a:p>
        </p:txBody>
      </p:sp>
      <p:pic>
        <p:nvPicPr>
          <p:cNvPr id="6" name="Staðgengill efnis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8" y="3753036"/>
            <a:ext cx="2952328" cy="2214246"/>
          </a:xfrm>
          <a:prstGeom prst="rect">
            <a:avLst/>
          </a:prstGeom>
        </p:spPr>
      </p:pic>
    </p:spTree>
    <p:extLst>
      <p:ext uri="{BB962C8B-B14F-4D97-AF65-F5344CB8AC3E}">
        <p14:creationId xmlns:p14="http://schemas.microsoft.com/office/powerpoint/2010/main" val="202151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taðgengill efnis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971600" y="1700808"/>
            <a:ext cx="2970330" cy="3960440"/>
          </a:xfrm>
        </p:spPr>
      </p:pic>
      <p:sp>
        <p:nvSpPr>
          <p:cNvPr id="4" name="Staðgengill efnis 3"/>
          <p:cNvSpPr>
            <a:spLocks noGrp="1"/>
          </p:cNvSpPr>
          <p:nvPr>
            <p:ph sz="half" idx="4294967295"/>
          </p:nvPr>
        </p:nvSpPr>
        <p:spPr>
          <a:xfrm>
            <a:off x="4572000" y="1700808"/>
            <a:ext cx="4320480" cy="4464496"/>
          </a:xfrm>
        </p:spPr>
        <p:txBody>
          <a:bodyPr>
            <a:normAutofit fontScale="85000" lnSpcReduction="20000"/>
          </a:bodyPr>
          <a:lstStyle/>
          <a:p>
            <a:r>
              <a:rPr lang="en-GB" dirty="0"/>
              <a:t>A few days later he returned to the cave. There he saw a youthful and pretty woman. She was naked and crying hard. It was the seal, whose skin the man had taken. The man gave her some clothes and took her home to his house.  She was devoted to him, but didn‘t interact with others.  Yet she often sat still and looked out at the sea.</a:t>
            </a:r>
            <a:endParaRPr lang="is-IS" dirty="0"/>
          </a:p>
          <a:p>
            <a:endParaRPr lang="is-IS" dirty="0"/>
          </a:p>
        </p:txBody>
      </p:sp>
    </p:spTree>
    <p:extLst>
      <p:ext uri="{BB962C8B-B14F-4D97-AF65-F5344CB8AC3E}">
        <p14:creationId xmlns:p14="http://schemas.microsoft.com/office/powerpoint/2010/main" val="278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astaðgengill 2"/>
          <p:cNvSpPr>
            <a:spLocks noGrp="1"/>
          </p:cNvSpPr>
          <p:nvPr>
            <p:ph type="body" idx="2"/>
          </p:nvPr>
        </p:nvSpPr>
        <p:spPr>
          <a:xfrm>
            <a:off x="5292080" y="1052736"/>
            <a:ext cx="3383280" cy="3168352"/>
          </a:xfrm>
        </p:spPr>
        <p:txBody>
          <a:bodyPr>
            <a:normAutofit/>
          </a:bodyPr>
          <a:lstStyle/>
          <a:p>
            <a:r>
              <a:rPr lang="en-GB" sz="2000" dirty="0"/>
              <a:t>After a while they got married, had a good relationship and had some children.  The sealskin was always locked in the trunk and the man carried the key in his pocket wherever he </a:t>
            </a:r>
            <a:r>
              <a:rPr lang="en-GB" sz="2000" dirty="0" smtClean="0"/>
              <a:t>went.</a:t>
            </a:r>
            <a:endParaRPr lang="is-IS" sz="2000" dirty="0"/>
          </a:p>
        </p:txBody>
      </p:sp>
      <p:pic>
        <p:nvPicPr>
          <p:cNvPr id="5" name="Staðgengill efnis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5576" y="1052736"/>
            <a:ext cx="4005891" cy="3004418"/>
          </a:xfrm>
        </p:spPr>
      </p:pic>
      <p:sp>
        <p:nvSpPr>
          <p:cNvPr id="6" name="Textastaðgengill 2"/>
          <p:cNvSpPr txBox="1">
            <a:spLocks/>
          </p:cNvSpPr>
          <p:nvPr/>
        </p:nvSpPr>
        <p:spPr>
          <a:xfrm>
            <a:off x="827584" y="4581128"/>
            <a:ext cx="7704856" cy="1656184"/>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is-IS" sz="2400" dirty="0"/>
          </a:p>
        </p:txBody>
      </p:sp>
      <p:sp>
        <p:nvSpPr>
          <p:cNvPr id="4" name="Rétthyrningur 3"/>
          <p:cNvSpPr/>
          <p:nvPr/>
        </p:nvSpPr>
        <p:spPr>
          <a:xfrm>
            <a:off x="827584" y="4393557"/>
            <a:ext cx="7704856" cy="2246769"/>
          </a:xfrm>
          <a:prstGeom prst="rect">
            <a:avLst/>
          </a:prstGeom>
        </p:spPr>
        <p:txBody>
          <a:bodyPr wrap="square">
            <a:spAutoFit/>
          </a:bodyPr>
          <a:lstStyle/>
          <a:p>
            <a:r>
              <a:rPr lang="en-GB" sz="2000" dirty="0"/>
              <a:t>Many years later he went fishing and forgot the key under his pillow at home. Others say that the man had gone with his household to church at Christmas but his wife had been ill and was unable to go with him. The man had forgotten to take the key out of his everyday clothes and his wife found it. </a:t>
            </a:r>
            <a:br>
              <a:rPr lang="en-GB" sz="2000" dirty="0"/>
            </a:br>
            <a:r>
              <a:rPr lang="en-GB" sz="2000" dirty="0"/>
              <a:t>When he came back, the trunk was open and the woman and the sealskin were gone.</a:t>
            </a:r>
            <a:endParaRPr lang="is-IS" sz="2000" dirty="0"/>
          </a:p>
        </p:txBody>
      </p:sp>
    </p:spTree>
    <p:extLst>
      <p:ext uri="{BB962C8B-B14F-4D97-AF65-F5344CB8AC3E}">
        <p14:creationId xmlns:p14="http://schemas.microsoft.com/office/powerpoint/2010/main" val="1934621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astaðgengill 2"/>
          <p:cNvSpPr>
            <a:spLocks noGrp="1"/>
          </p:cNvSpPr>
          <p:nvPr>
            <p:ph type="body" idx="2"/>
          </p:nvPr>
        </p:nvSpPr>
        <p:spPr>
          <a:xfrm>
            <a:off x="5436096" y="1340768"/>
            <a:ext cx="3239264" cy="4752528"/>
          </a:xfrm>
        </p:spPr>
        <p:txBody>
          <a:bodyPr>
            <a:normAutofit lnSpcReduction="10000"/>
          </a:bodyPr>
          <a:lstStyle/>
          <a:p>
            <a:r>
              <a:rPr lang="en-GB" sz="2000" dirty="0"/>
              <a:t>She had taken the key and opened the trunk out of curiosity and there she found the sealskin.  She wasn´t able to resist the temptation, said farewell to her children, dressed in the sealskin and jumped into the sea.  Before the woman jumped into the sea, </a:t>
            </a:r>
            <a:r>
              <a:rPr lang="en-GB" sz="2000" dirty="0" smtClean="0"/>
              <a:t> she </a:t>
            </a:r>
            <a:r>
              <a:rPr lang="en-GB" sz="2000" dirty="0"/>
              <a:t>is to have said:</a:t>
            </a:r>
            <a:endParaRPr lang="is-IS" sz="2000" dirty="0"/>
          </a:p>
          <a:p>
            <a:r>
              <a:rPr lang="en-GB" sz="2000" dirty="0"/>
              <a:t>“I am torn,</a:t>
            </a:r>
            <a:endParaRPr lang="is-IS" sz="2000" dirty="0"/>
          </a:p>
          <a:p>
            <a:r>
              <a:rPr lang="en-GB" sz="2000" dirty="0"/>
              <a:t>I have seven children in the sea</a:t>
            </a:r>
            <a:endParaRPr lang="is-IS" sz="2000" dirty="0"/>
          </a:p>
          <a:p>
            <a:r>
              <a:rPr lang="en-GB" sz="2000" dirty="0"/>
              <a:t>and seven children on land.”</a:t>
            </a:r>
            <a:endParaRPr lang="is-IS" sz="2000" dirty="0"/>
          </a:p>
          <a:p>
            <a:endParaRPr lang="is-IS" dirty="0"/>
          </a:p>
        </p:txBody>
      </p:sp>
      <p:pic>
        <p:nvPicPr>
          <p:cNvPr id="5" name="Staðgengill efnis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5576" y="1988840"/>
            <a:ext cx="4416491" cy="3312368"/>
          </a:xfrm>
        </p:spPr>
      </p:pic>
    </p:spTree>
    <p:extLst>
      <p:ext uri="{BB962C8B-B14F-4D97-AF65-F5344CB8AC3E}">
        <p14:creationId xmlns:p14="http://schemas.microsoft.com/office/powerpoint/2010/main" val="2341446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taðgengill efnis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467544" y="1700808"/>
            <a:ext cx="4512502" cy="3384376"/>
          </a:xfrm>
        </p:spPr>
      </p:pic>
      <p:sp>
        <p:nvSpPr>
          <p:cNvPr id="4" name="Staðgengill efnis 3"/>
          <p:cNvSpPr>
            <a:spLocks noGrp="1"/>
          </p:cNvSpPr>
          <p:nvPr>
            <p:ph sz="half" idx="4294967295"/>
          </p:nvPr>
        </p:nvSpPr>
        <p:spPr>
          <a:xfrm>
            <a:off x="4788024" y="1340768"/>
            <a:ext cx="3744416" cy="4752528"/>
          </a:xfrm>
        </p:spPr>
        <p:txBody>
          <a:bodyPr>
            <a:normAutofit/>
          </a:bodyPr>
          <a:lstStyle/>
          <a:p>
            <a:r>
              <a:rPr lang="en-GB" sz="2400" dirty="0"/>
              <a:t>The story goes that the man was truly saddened by the events. But whenever he went fishing afterwards, a seal used to swim around his boat and looked like it had tears in its eyes.  The man became really fortunate both with his fishing and his life. </a:t>
            </a:r>
            <a:endParaRPr lang="is-IS" sz="2400" dirty="0"/>
          </a:p>
          <a:p>
            <a:endParaRPr lang="is-IS" dirty="0" smtClean="0"/>
          </a:p>
        </p:txBody>
      </p:sp>
    </p:spTree>
    <p:extLst>
      <p:ext uri="{BB962C8B-B14F-4D97-AF65-F5344CB8AC3E}">
        <p14:creationId xmlns:p14="http://schemas.microsoft.com/office/powerpoint/2010/main" val="1468634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taðgengill efnis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539552" y="1772816"/>
            <a:ext cx="4608512" cy="3456384"/>
          </a:xfrm>
        </p:spPr>
      </p:pic>
      <p:sp>
        <p:nvSpPr>
          <p:cNvPr id="4" name="Staðgengill efnis 3"/>
          <p:cNvSpPr>
            <a:spLocks noGrp="1"/>
          </p:cNvSpPr>
          <p:nvPr>
            <p:ph sz="half" idx="4294967295"/>
          </p:nvPr>
        </p:nvSpPr>
        <p:spPr>
          <a:xfrm>
            <a:off x="5148064" y="1268760"/>
            <a:ext cx="3312368" cy="5040560"/>
          </a:xfrm>
        </p:spPr>
        <p:txBody>
          <a:bodyPr>
            <a:normAutofit fontScale="92500" lnSpcReduction="20000"/>
          </a:bodyPr>
          <a:lstStyle/>
          <a:p>
            <a:r>
              <a:rPr lang="en-GB" dirty="0"/>
              <a:t>People often saw that when the couples’ children were walking by the shore, a seal swam in the sea near them and threw coloured fish and beautiful shells on land for them. But their mother never came back on land.</a:t>
            </a:r>
            <a:endParaRPr lang="is-IS" dirty="0"/>
          </a:p>
          <a:p>
            <a:endParaRPr lang="is-IS" dirty="0" smtClean="0"/>
          </a:p>
        </p:txBody>
      </p:sp>
    </p:spTree>
    <p:extLst>
      <p:ext uri="{BB962C8B-B14F-4D97-AF65-F5344CB8AC3E}">
        <p14:creationId xmlns:p14="http://schemas.microsoft.com/office/powerpoint/2010/main" val="1257896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Þéttbýli">
  <a:themeElements>
    <a:clrScheme name="Þéttbýl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Þéttbýl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Þéttbýl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5828</TotalTime>
  <Words>424</Words>
  <Application>Microsoft Office PowerPoint</Application>
  <PresentationFormat>Sýnt á skjá (4:3)</PresentationFormat>
  <Paragraphs>14</Paragraphs>
  <Slides>8</Slides>
  <Notes>0</Notes>
  <HiddenSlides>0</HiddenSlides>
  <MMClips>0</MMClips>
  <ScaleCrop>false</ScaleCrop>
  <HeadingPairs>
    <vt:vector size="4" baseType="variant">
      <vt:variant>
        <vt:lpstr>Þema</vt:lpstr>
      </vt:variant>
      <vt:variant>
        <vt:i4>1</vt:i4>
      </vt:variant>
      <vt:variant>
        <vt:lpstr>Skyggnutitlar</vt:lpstr>
      </vt:variant>
      <vt:variant>
        <vt:i4>8</vt:i4>
      </vt:variant>
    </vt:vector>
  </HeadingPairs>
  <TitlesOfParts>
    <vt:vector size="9" baseType="lpstr">
      <vt:lpstr>Þéttbýli</vt:lpstr>
      <vt:lpstr>The seals hamurinn</vt:lpstr>
      <vt:lpstr>PowerPoint-kynning</vt:lpstr>
      <vt:lpstr>PowerPoint-kynning</vt:lpstr>
      <vt:lpstr>PowerPoint-kynning</vt:lpstr>
      <vt:lpstr>PowerPoint-kynning</vt:lpstr>
      <vt:lpstr>PowerPoint-kynning</vt:lpstr>
      <vt:lpstr>PowerPoint-kynning</vt:lpstr>
      <vt:lpstr>PowerPoint-kynning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seals hamurinn</dc:title>
  <dc:creator>Lenovo</dc:creator>
  <cp:lastModifiedBy>Lenovo</cp:lastModifiedBy>
  <cp:revision>9</cp:revision>
  <dcterms:created xsi:type="dcterms:W3CDTF">2014-01-19T13:37:22Z</dcterms:created>
  <dcterms:modified xsi:type="dcterms:W3CDTF">2014-01-28T12:22:31Z</dcterms:modified>
</cp:coreProperties>
</file>